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605" autoAdjust="0"/>
  </p:normalViewPr>
  <p:slideViewPr>
    <p:cSldViewPr>
      <p:cViewPr varScale="1">
        <p:scale>
          <a:sx n="77" d="100"/>
          <a:sy n="77" d="100"/>
        </p:scale>
        <p:origin x="33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0CFD2-D4C6-6D40-86AA-6C37E3B584D8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3CB2E-6189-0D48-A59B-48834786B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84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Tasks would continue with the creation of new programs or revision of current ones to meet goal. Any mandatory training for ASUCR senators</a:t>
            </a:r>
            <a:r>
              <a:rPr lang="en-US" baseline="0" dirty="0" smtClean="0"/>
              <a:t> will require tasks interacting with ASUCR students and staff. Assessment tools will also need to be researched and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CB2E-6189-0D48-A59B-48834786BE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7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2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9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1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82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7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6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9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1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8AA6855-D4CA-4315-915D-4BA2765BF4DB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2F7B09D-C694-47A1-BB54-C9E93B268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T_banner_01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62874" cy="82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56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153400" cy="1447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HESSR – Highlander Empowerment Student Services Referendum</a:t>
            </a:r>
            <a:endParaRPr lang="en-US" dirty="0"/>
          </a:p>
        </p:txBody>
      </p:sp>
      <p:pic>
        <p:nvPicPr>
          <p:cNvPr id="3" name="Picture 2" descr="HE_Ref_Logo_Blue_OL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895600"/>
            <a:ext cx="5244106" cy="174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1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Student Development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133600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Support </a:t>
            </a:r>
            <a:r>
              <a:rPr lang="en-US" sz="2400" dirty="0"/>
              <a:t>student organization events 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Student retreats</a:t>
            </a:r>
            <a:endParaRPr lang="en-US" sz="2400" dirty="0"/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Support Grad School </a:t>
            </a:r>
            <a:r>
              <a:rPr lang="en-US" sz="2400" dirty="0" smtClean="0"/>
              <a:t>preparation</a:t>
            </a:r>
            <a:endParaRPr lang="en-US" sz="2400" dirty="0"/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Alumni </a:t>
            </a:r>
            <a:r>
              <a:rPr lang="en-US" sz="2400" dirty="0" smtClean="0"/>
              <a:t>mentor </a:t>
            </a:r>
            <a:r>
              <a:rPr lang="en-US" sz="2400" dirty="0"/>
              <a:t>p</a:t>
            </a:r>
            <a:r>
              <a:rPr lang="en-US" sz="2400" dirty="0" smtClean="0"/>
              <a:t>rograms</a:t>
            </a:r>
            <a:endParaRPr lang="en-US" sz="2400" dirty="0"/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Student </a:t>
            </a:r>
            <a:r>
              <a:rPr lang="en-US" sz="2400" dirty="0" smtClean="0"/>
              <a:t>support </a:t>
            </a:r>
            <a:r>
              <a:rPr lang="en-US" sz="2400" dirty="0"/>
              <a:t>and funding for conferences, presentations, etc. </a:t>
            </a:r>
          </a:p>
        </p:txBody>
      </p:sp>
    </p:spTree>
    <p:extLst>
      <p:ext uri="{BB962C8B-B14F-4D97-AF65-F5344CB8AC3E}">
        <p14:creationId xmlns:p14="http://schemas.microsoft.com/office/powerpoint/2010/main" val="389475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Marketing &amp; Outreach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905000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Increase awareness of programs and services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Print marketing, t-shirts, incentives, etc.</a:t>
            </a:r>
            <a:endParaRPr lang="en-US" sz="2400" dirty="0"/>
          </a:p>
        </p:txBody>
      </p:sp>
      <p:pic>
        <p:nvPicPr>
          <p:cNvPr id="3" name="Picture 2" descr="Rpride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048000"/>
            <a:ext cx="2133600" cy="332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6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1524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Support for Diversity Council</a:t>
            </a:r>
            <a:br>
              <a:rPr lang="en-US" dirty="0" smtClean="0"/>
            </a:br>
            <a:r>
              <a:rPr lang="en-US" dirty="0" smtClean="0"/>
              <a:t>&amp; RSAC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124200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$1,500 per department set aside for RSAC student member remuneration, plus support for meeting costs such as catering.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$500 per department set aside for Diversity Council initiatives support ($3,500 total), with an option to increase support if needed.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072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153400" cy="8382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Funding for 5 Years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771331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The following departments receive $1.50/student/quarter: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African Student Programs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Asian Pacific Student Programs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Chicano Student Programs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LGBT Resource Center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Middle Eastern Student Center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Native American Student Programs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Women’s Resource Center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785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153400" cy="8382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Funding Purposes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447801"/>
            <a:ext cx="7924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Increased </a:t>
            </a:r>
            <a:r>
              <a:rPr lang="en-US" sz="2400" dirty="0"/>
              <a:t>co-programming with student organizations and student-led initiatives, including funding and advising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Staffing to assist students in finding support and resources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Support for conference hosting and conference travel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Support for Common Ground Collective projects &amp; collaborative initiatives with the ASUCR Diversity Council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Peer mentoring and peer education programs support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More resources in each student program office and center, such as student computer support and educational materials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Operational support for student services programs as described above, as the costs of campus services continue to </a:t>
            </a:r>
            <a:r>
              <a:rPr lang="en-US" sz="2400" dirty="0" smtClean="0"/>
              <a:t>increase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381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1447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HESSR Student Advisory Committee (RSAC)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133600"/>
            <a:ext cx="6248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ASP</a:t>
            </a:r>
            <a:endParaRPr lang="en-US" sz="2000" dirty="0"/>
          </a:p>
          <a:p>
            <a:pPr algn="ctr"/>
            <a:r>
              <a:rPr lang="en-US" sz="2000" dirty="0"/>
              <a:t>Nadine Isaacs </a:t>
            </a:r>
          </a:p>
          <a:p>
            <a:pPr algn="ctr"/>
            <a:r>
              <a:rPr lang="en-US" sz="2000" b="1" dirty="0"/>
              <a:t>APSP</a:t>
            </a:r>
            <a:endParaRPr lang="en-US" sz="2000" dirty="0"/>
          </a:p>
          <a:p>
            <a:pPr algn="ctr"/>
            <a:r>
              <a:rPr lang="en-US" sz="2000" dirty="0"/>
              <a:t>Grant Nakaoka </a:t>
            </a:r>
          </a:p>
          <a:p>
            <a:pPr algn="ctr"/>
            <a:r>
              <a:rPr lang="en-US" sz="2000" b="1" dirty="0"/>
              <a:t>CSP</a:t>
            </a:r>
            <a:endParaRPr lang="en-US" sz="2000" dirty="0"/>
          </a:p>
          <a:p>
            <a:pPr algn="ctr"/>
            <a:r>
              <a:rPr lang="en-US" sz="2000" dirty="0"/>
              <a:t>Jessica Urquidez </a:t>
            </a:r>
          </a:p>
          <a:p>
            <a:pPr algn="ctr"/>
            <a:r>
              <a:rPr lang="en-US" sz="2000" b="1" dirty="0"/>
              <a:t>LGBTRC</a:t>
            </a:r>
            <a:endParaRPr lang="en-US" sz="2000" dirty="0"/>
          </a:p>
          <a:p>
            <a:pPr algn="ctr"/>
            <a:r>
              <a:rPr lang="en-US" sz="2000" dirty="0"/>
              <a:t>Johnson Pham </a:t>
            </a:r>
          </a:p>
          <a:p>
            <a:pPr algn="ctr"/>
            <a:r>
              <a:rPr lang="en-US" sz="2000" b="1" dirty="0"/>
              <a:t>MESC</a:t>
            </a:r>
            <a:endParaRPr lang="en-US" sz="2000" dirty="0"/>
          </a:p>
          <a:p>
            <a:pPr algn="ctr"/>
            <a:r>
              <a:rPr lang="en-US" sz="2000" dirty="0"/>
              <a:t>Arman Azedi </a:t>
            </a:r>
          </a:p>
          <a:p>
            <a:pPr algn="ctr"/>
            <a:r>
              <a:rPr lang="en-US" sz="2000" b="1" dirty="0"/>
              <a:t>NASP</a:t>
            </a:r>
            <a:endParaRPr lang="en-US" sz="2000" dirty="0"/>
          </a:p>
          <a:p>
            <a:pPr algn="ctr"/>
            <a:r>
              <a:rPr lang="en-US" sz="2000" dirty="0"/>
              <a:t>Joshua Little </a:t>
            </a:r>
          </a:p>
          <a:p>
            <a:pPr algn="ctr"/>
            <a:r>
              <a:rPr lang="en-US" sz="2000" b="1" dirty="0"/>
              <a:t>WRC</a:t>
            </a:r>
            <a:endParaRPr lang="en-US" sz="2000" dirty="0"/>
          </a:p>
          <a:p>
            <a:pPr algn="ctr"/>
            <a:r>
              <a:rPr lang="en-US" sz="2000" dirty="0"/>
              <a:t>Ambar </a:t>
            </a:r>
            <a:r>
              <a:rPr lang="en-US" sz="2000" dirty="0" smtClean="0"/>
              <a:t>Osorio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914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1447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RSAC Bylaws &amp; Meetings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133600"/>
            <a:ext cx="6248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Bylaws drafted this summer with input from students, Campus Counsel, departments, and administration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RSAC begins meeting this quarter to review use of funds this academic year and to start the process of budget proposals for next academic year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Web site planned to publicly share Bylaws, proposals, and meeting minutes.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069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1447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Collaborative Programming</a:t>
            </a:r>
            <a:endParaRPr lang="en-US" dirty="0"/>
          </a:p>
        </p:txBody>
      </p:sp>
      <p:pic>
        <p:nvPicPr>
          <p:cNvPr id="4" name="Picture 3" descr="OneM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752600"/>
            <a:ext cx="5653617" cy="42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2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1447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Conference Hosting</a:t>
            </a:r>
            <a:br>
              <a:rPr lang="en-US" dirty="0" smtClean="0"/>
            </a:br>
            <a:r>
              <a:rPr lang="en-US" dirty="0" smtClean="0"/>
              <a:t>&amp; Delegations</a:t>
            </a:r>
            <a:endParaRPr lang="en-US" dirty="0"/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738594"/>
              </p:ext>
            </p:extLst>
          </p:nvPr>
        </p:nvGraphicFramePr>
        <p:xfrm>
          <a:off x="2362200" y="2438400"/>
          <a:ext cx="3886200" cy="1912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4" imgW="4267200" imgH="2057400" progId="Word.Document.8">
                  <p:embed/>
                </p:oleObj>
              </mc:Choice>
              <mc:Fallback>
                <p:oleObj name="Document" r:id="rId4" imgW="4267200" imgH="20574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438400"/>
                        <a:ext cx="3886200" cy="19122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38400" y="4572000"/>
            <a:ext cx="480131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UCR Hosted Conference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Chicano/Latino Student Conference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Regional Native American Student Conference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Asterisk Trans* Conference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BlaqOUT</a:t>
            </a:r>
            <a:r>
              <a:rPr lang="en-US" dirty="0" smtClean="0"/>
              <a:t> Conference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87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New Staffing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133600"/>
            <a:ext cx="6248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Chicano Student Programs – temporary position while staff out on leave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Native American Student Programs – Program Coordinator position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Women’s Resource Center – Program Coordinator Position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New student assistant positions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97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077200" cy="99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New Infrastructure &amp; Equipment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133600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Furniture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Shared Gem Cart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LCD TVs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Computers, printers, scanners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EZ-Ups, etc.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462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9733</TotalTime>
  <Words>935</Words>
  <Application>Microsoft Office PowerPoint</Application>
  <PresentationFormat>On-screen Show (4:3)</PresentationFormat>
  <Paragraphs>91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Document</vt:lpstr>
      <vt:lpstr>HESSR – Highlander Empowerment Student Services Referendum</vt:lpstr>
      <vt:lpstr>Funding for 5 Years</vt:lpstr>
      <vt:lpstr>Funding Purposes</vt:lpstr>
      <vt:lpstr>HESSR Student Advisory Committee (RSAC)</vt:lpstr>
      <vt:lpstr>RSAC Bylaws &amp; Meetings</vt:lpstr>
      <vt:lpstr>Collaborative Programming</vt:lpstr>
      <vt:lpstr>Conference Hosting &amp; Delegations</vt:lpstr>
      <vt:lpstr>New Staffing</vt:lpstr>
      <vt:lpstr>New Infrastructure &amp; Equipment</vt:lpstr>
      <vt:lpstr>Student Development</vt:lpstr>
      <vt:lpstr>Marketing &amp; Outreach</vt:lpstr>
      <vt:lpstr>Support for Diversity Council &amp; RSAC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Action Plan</dc:title>
  <dc:creator>Bri Cates</dc:creator>
  <cp:lastModifiedBy>Cedrick Davis</cp:lastModifiedBy>
  <cp:revision>47</cp:revision>
  <cp:lastPrinted>2014-01-30T21:16:23Z</cp:lastPrinted>
  <dcterms:created xsi:type="dcterms:W3CDTF">2012-12-05T23:34:11Z</dcterms:created>
  <dcterms:modified xsi:type="dcterms:W3CDTF">2018-03-20T18:57:51Z</dcterms:modified>
</cp:coreProperties>
</file>